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7357" r:id="rId1"/>
  </p:sldMasterIdLst>
  <p:notesMasterIdLst>
    <p:notesMasterId r:id="rId4"/>
  </p:notesMasterIdLst>
  <p:sldIdLst>
    <p:sldId id="879" r:id="rId2"/>
    <p:sldId id="936" r:id="rId3"/>
  </p:sldIdLst>
  <p:sldSz cx="9144000" cy="6858000" type="screen4x3"/>
  <p:notesSz cx="2987675" cy="48164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517">
          <p15:clr>
            <a:srgbClr val="A4A3A4"/>
          </p15:clr>
        </p15:guide>
        <p15:guide id="2" pos="9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66"/>
    <a:srgbClr val="CCFFFF"/>
    <a:srgbClr val="000000"/>
    <a:srgbClr val="CC0000"/>
    <a:srgbClr val="990033"/>
    <a:srgbClr val="66CCFF"/>
    <a:srgbClr val="008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009" autoAdjust="0"/>
    <p:restoredTop sz="98276" autoAdjust="0"/>
  </p:normalViewPr>
  <p:slideViewPr>
    <p:cSldViewPr>
      <p:cViewPr>
        <p:scale>
          <a:sx n="70" d="100"/>
          <a:sy n="70" d="100"/>
        </p:scale>
        <p:origin x="-1930" y="-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3"/>
    </p:cViewPr>
  </p:sorterViewPr>
  <p:notesViewPr>
    <p:cSldViewPr>
      <p:cViewPr varScale="1">
        <p:scale>
          <a:sx n="63" d="100"/>
          <a:sy n="63" d="100"/>
        </p:scale>
        <p:origin x="-1440" y="-108"/>
      </p:cViewPr>
      <p:guideLst>
        <p:guide orient="horz" pos="1517"/>
        <p:guide pos="9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938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86" tIns="22293" rIns="44586" bIns="22293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2275" y="0"/>
            <a:ext cx="12954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86" tIns="22293" rIns="44586" bIns="22293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360363"/>
            <a:ext cx="2406650" cy="180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8450" y="2287588"/>
            <a:ext cx="23907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86" tIns="22293" rIns="44586" bIns="22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575175"/>
            <a:ext cx="12938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86" tIns="22293" rIns="44586" bIns="22293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2275" y="4575175"/>
            <a:ext cx="1295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86" tIns="22293" rIns="44586" bIns="22293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latin typeface="Arial" charset="0"/>
              </a:defRPr>
            </a:lvl1pPr>
          </a:lstStyle>
          <a:p>
            <a:pPr>
              <a:defRPr/>
            </a:pPr>
            <a:fld id="{94197596-BBA3-4390-BC4D-4BF47A04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033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F697F8-F179-46E4-BE0C-20076B0EA9B7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CECA7C-EC0C-46D5-B462-006C65C37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12D7-13BA-44E9-BA2F-2ADE37367F74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D32E-D157-452E-A700-1D5241E2A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BC16-23BE-4853-9E15-104C606444A5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AC23-F4F9-4C23-83D3-FCF265367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5766-06F5-4B65-8D06-E3A063D59A04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C048-6438-4D0B-B623-B0C64E382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4F05CB-D67F-45D2-928E-93225C624E79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87A0D3-9B44-40C6-A972-74264A2B3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C4EC1-A10D-4E78-AD7B-06EDE3267099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65EF75-6B8B-4976-BBE4-AACE429F7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1285E-78A7-4A9D-8362-29FC3A42AB0E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D54263-DD52-42AA-8EDB-5AFD51452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2E356B-D818-4B5F-9D25-9139A597A104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CF0696-CEEF-4A0A-9832-7095EFBD3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AEAE-7C21-417D-8FCF-D10F39EBFCDD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9835-1F81-4DF3-957B-F0237C677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CDBDA-4050-49BA-981A-D3775FBB733C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AD88BC-2768-4D57-94C9-5425C9EFE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953A7B-1A32-492C-B529-7681DF2DF70F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54E5B6-524A-4366-A0D8-7F7737A78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1402AD9D-220B-49BB-A3A3-EEA176115208}" type="datetimeFigureOut">
              <a:rPr lang="ru-RU"/>
              <a:pPr>
                <a:defRPr/>
              </a:pPr>
              <a:t>18.09.2025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CDEA65F-7F68-44CC-8855-4E7BD5CF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9" r:id="rId1"/>
    <p:sldLayoutId id="2147488368" r:id="rId2"/>
    <p:sldLayoutId id="2147488410" r:id="rId3"/>
    <p:sldLayoutId id="2147488411" r:id="rId4"/>
    <p:sldLayoutId id="2147488412" r:id="rId5"/>
    <p:sldLayoutId id="2147488413" r:id="rId6"/>
    <p:sldLayoutId id="2147488369" r:id="rId7"/>
    <p:sldLayoutId id="2147488414" r:id="rId8"/>
    <p:sldLayoutId id="2147488415" r:id="rId9"/>
    <p:sldLayoutId id="2147488370" r:id="rId10"/>
    <p:sldLayoutId id="21474883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27" y="65905"/>
            <a:ext cx="4914901" cy="8402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21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«Детская площадка в п.Вогулка»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656" y="928671"/>
            <a:ext cx="5231162" cy="4286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49427" y="5560541"/>
            <a:ext cx="9045000" cy="1260000"/>
          </a:xfrm>
          <a:prstGeom prst="parallelogram">
            <a:avLst/>
          </a:prstGeom>
          <a:gradFill flip="none" rotWithShape="1">
            <a:gsLst>
              <a:gs pos="0">
                <a:srgbClr val="C5E0B4">
                  <a:tint val="66000"/>
                  <a:satMod val="160000"/>
                </a:srgbClr>
              </a:gs>
              <a:gs pos="50000">
                <a:srgbClr val="C5E0B4">
                  <a:tint val="44500"/>
                  <a:satMod val="160000"/>
                </a:srgbClr>
              </a:gs>
              <a:gs pos="100000">
                <a:srgbClr val="C5E0B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Обустроена детская площадка на месте старого детского сада, улучшено благоустройство поселка, организован досуг детей младшего школьного и дошкольного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озраста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приобретение товаров выполнение работ, предусмотренных проектом, выполнено на 100 %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857232"/>
            <a:ext cx="3500430" cy="4357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"/>
                  <a:lumOff val="96000"/>
                  <a:alpha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386,53 тыс. рублей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14000"/>
              </a:lnSpc>
            </a:pPr>
            <a:endParaRPr lang="ru-RU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бластной бюджет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193,26 тыс. рублей</a:t>
            </a: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униципальный бюджет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150,66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населения 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3,93 тыс. рублей</a:t>
            </a: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бизнеса 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38,68 тыс. рублей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20241224_110344.jpg"/>
          <p:cNvPicPr>
            <a:picLocks noChangeAspect="1"/>
          </p:cNvPicPr>
          <p:nvPr/>
        </p:nvPicPr>
        <p:blipFill>
          <a:blip r:embed="rId2"/>
          <a:srcRect r="18906" b="16910"/>
          <a:stretch>
            <a:fillRect/>
          </a:stretch>
        </p:blipFill>
        <p:spPr>
          <a:xfrm>
            <a:off x="71406" y="1081095"/>
            <a:ext cx="2640125" cy="2705095"/>
          </a:xfrm>
          <a:prstGeom prst="rect">
            <a:avLst/>
          </a:prstGeom>
        </p:spPr>
      </p:pic>
      <p:pic>
        <p:nvPicPr>
          <p:cNvPr id="13" name="Рисунок 12" descr="20241224_110435.jpg"/>
          <p:cNvPicPr>
            <a:picLocks noChangeAspect="1"/>
          </p:cNvPicPr>
          <p:nvPr/>
        </p:nvPicPr>
        <p:blipFill>
          <a:blip r:embed="rId3" cstate="print"/>
          <a:srcRect r="11518"/>
          <a:stretch>
            <a:fillRect/>
          </a:stretch>
        </p:blipFill>
        <p:spPr>
          <a:xfrm>
            <a:off x="2786050" y="1071547"/>
            <a:ext cx="2591609" cy="2928958"/>
          </a:xfrm>
          <a:prstGeom prst="rect">
            <a:avLst/>
          </a:prstGeom>
        </p:spPr>
      </p:pic>
      <p:pic>
        <p:nvPicPr>
          <p:cNvPr id="14" name="Рисунок 13" descr="20241224_110443.jpg"/>
          <p:cNvPicPr>
            <a:picLocks noChangeAspect="1"/>
          </p:cNvPicPr>
          <p:nvPr/>
        </p:nvPicPr>
        <p:blipFill>
          <a:blip r:embed="rId4" cstate="print"/>
          <a:srcRect t="18138" r="10706" b="9030"/>
          <a:stretch>
            <a:fillRect/>
          </a:stretch>
        </p:blipFill>
        <p:spPr>
          <a:xfrm>
            <a:off x="1421380" y="3571876"/>
            <a:ext cx="2364802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014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27" y="65905"/>
            <a:ext cx="4914901" cy="8402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21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«Уличные тренажеры» с. Роща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656" y="992661"/>
            <a:ext cx="5044647" cy="4222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49427" y="5560541"/>
            <a:ext cx="9045000" cy="1260000"/>
          </a:xfrm>
          <a:prstGeom prst="parallelogram">
            <a:avLst/>
          </a:prstGeom>
          <a:gradFill flip="none" rotWithShape="1">
            <a:gsLst>
              <a:gs pos="0">
                <a:srgbClr val="C5E0B4">
                  <a:tint val="66000"/>
                  <a:satMod val="160000"/>
                </a:srgbClr>
              </a:gs>
              <a:gs pos="50000">
                <a:srgbClr val="C5E0B4">
                  <a:tint val="44500"/>
                  <a:satMod val="160000"/>
                </a:srgbClr>
              </a:gs>
              <a:gs pos="100000">
                <a:srgbClr val="C5E0B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показатель -  приобретение и установка уличных тренажеров, выполнен на 100 %, обеспечена доступность занятий физической культурой и спортом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0316" y="967947"/>
            <a:ext cx="3728652" cy="41041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"/>
                  <a:lumOff val="96000"/>
                  <a:alpha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352,5 тыс. рублей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14000"/>
              </a:lnSpc>
            </a:pPr>
            <a:endParaRPr lang="ru-RU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бластной бюджет 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176,2 тыс. рублей</a:t>
            </a: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униципальный бюджет 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137,38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населения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3,61 тыс. рублей</a:t>
            </a:r>
          </a:p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бизнеса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35,33 тыс. рублей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IMG-20241218-WA002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0946" y="1012569"/>
            <a:ext cx="2447795" cy="4130943"/>
          </a:xfrm>
          <a:prstGeom prst="rect">
            <a:avLst/>
          </a:prstGeom>
        </p:spPr>
      </p:pic>
      <p:pic>
        <p:nvPicPr>
          <p:cNvPr id="13" name="Рисунок 12" descr="IMG-20241218-WA0014.jpg"/>
          <p:cNvPicPr>
            <a:picLocks noChangeAspect="1"/>
          </p:cNvPicPr>
          <p:nvPr/>
        </p:nvPicPr>
        <p:blipFill>
          <a:blip r:embed="rId3">
            <a:lum bright="10000"/>
          </a:blip>
          <a:srcRect l="14594" t="12132" r="31892"/>
          <a:stretch>
            <a:fillRect/>
          </a:stretch>
        </p:blipFill>
        <p:spPr>
          <a:xfrm>
            <a:off x="2786050" y="1071546"/>
            <a:ext cx="2511265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014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19914</TotalTime>
  <Words>146</Words>
  <Application>Microsoft Office PowerPoint</Application>
  <PresentationFormat>Экран (4:3)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2_Открытая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2015</cp:revision>
  <cp:lastPrinted>1601-01-01T00:00:00Z</cp:lastPrinted>
  <dcterms:created xsi:type="dcterms:W3CDTF">1601-01-01T00:00:00Z</dcterms:created>
  <dcterms:modified xsi:type="dcterms:W3CDTF">2025-09-18T07:06:52Z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